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8" r:id="rId9"/>
    <p:sldId id="262" r:id="rId10"/>
    <p:sldId id="263" r:id="rId11"/>
    <p:sldId id="264" r:id="rId12"/>
    <p:sldId id="265" r:id="rId13"/>
    <p:sldId id="266" r:id="rId14"/>
    <p:sldId id="269" r:id="rId15"/>
    <p:sldId id="270" r:id="rId16"/>
    <p:sldId id="271" r:id="rId17"/>
    <p:sldId id="273" r:id="rId18"/>
    <p:sldId id="272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>
        <p:scale>
          <a:sx n="72" d="100"/>
          <a:sy n="72" d="100"/>
        </p:scale>
        <p:origin x="-576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9/12/2019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9/12/2019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9/12/2019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SCo82q6kq0U?feature=oembed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17AC9E5-0070-42D3-BC22-59B002289B0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Fast Direct intro.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08F2F41-5F7C-4B7D-AAB4-0F8A30FC5E1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Friends of St. John’s Meeting</a:t>
            </a:r>
          </a:p>
          <a:p>
            <a:r>
              <a:rPr lang="en-US" dirty="0"/>
              <a:t>September 11, 2019</a:t>
            </a:r>
          </a:p>
        </p:txBody>
      </p:sp>
    </p:spTree>
    <p:extLst>
      <p:ext uri="{BB962C8B-B14F-4D97-AF65-F5344CB8AC3E}">
        <p14:creationId xmlns:p14="http://schemas.microsoft.com/office/powerpoint/2010/main" val="5981309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00EE721-C342-4C87-8CC9-096C8857E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Cafeteria Icon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9DD5EC2-114D-45FA-9810-526F8039FC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BC21DD1-DC50-4410-B2C3-6AEBA7479D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4465" y="1857374"/>
            <a:ext cx="4445260" cy="43789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D49AE74-6FE0-433F-BD1B-88D4A3B068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997" y="136478"/>
            <a:ext cx="119420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894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236AF9-514E-482E-9086-B5881E25F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Breakfast/Lunch Menu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F9B0359-A770-4AFC-AFB5-F6E47ED06D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86000"/>
            <a:ext cx="3595190" cy="3581400"/>
          </a:xfrm>
        </p:spPr>
        <p:txBody>
          <a:bodyPr/>
          <a:lstStyle/>
          <a:p>
            <a:r>
              <a:rPr lang="en-US" dirty="0"/>
              <a:t>Go to stjohnsneillsville.com</a:t>
            </a:r>
          </a:p>
          <a:p>
            <a:r>
              <a:rPr lang="en-US" dirty="0"/>
              <a:t>Click on school icon</a:t>
            </a:r>
          </a:p>
          <a:p>
            <a:r>
              <a:rPr lang="en-US" dirty="0"/>
              <a:t>Click on News &amp; Notes</a:t>
            </a:r>
          </a:p>
          <a:p>
            <a:r>
              <a:rPr lang="en-US" dirty="0"/>
              <a:t>Click September Breakfast and Lunch Menu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521369A-FA4A-4D44-A55D-91BD94C045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6790" y="1253034"/>
            <a:ext cx="7577082" cy="5604965"/>
          </a:xfrm>
          <a:prstGeom prst="rect">
            <a:avLst/>
          </a:prstGeom>
        </p:spPr>
      </p:pic>
      <p:sp>
        <p:nvSpPr>
          <p:cNvPr id="5" name="Arrow: Down 4">
            <a:extLst>
              <a:ext uri="{FF2B5EF4-FFF2-40B4-BE49-F238E27FC236}">
                <a16:creationId xmlns:a16="http://schemas.microsoft.com/office/drawing/2014/main" xmlns="" id="{132484A1-EA8A-48DA-A965-2BC0FE899BFF}"/>
              </a:ext>
            </a:extLst>
          </p:cNvPr>
          <p:cNvSpPr/>
          <p:nvPr/>
        </p:nvSpPr>
        <p:spPr>
          <a:xfrm>
            <a:off x="7820167" y="685800"/>
            <a:ext cx="1801505" cy="418645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96AF37A-99FB-48F0-8B03-C959790D79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6511" y="1671850"/>
            <a:ext cx="7543579" cy="3581399"/>
          </a:xfrm>
          <a:prstGeom prst="rect">
            <a:avLst/>
          </a:prstGeom>
        </p:spPr>
      </p:pic>
      <p:sp>
        <p:nvSpPr>
          <p:cNvPr id="7" name="Arrow: Down 6">
            <a:extLst>
              <a:ext uri="{FF2B5EF4-FFF2-40B4-BE49-F238E27FC236}">
                <a16:creationId xmlns:a16="http://schemas.microsoft.com/office/drawing/2014/main" xmlns="" id="{686FA1B2-B316-4A99-92C6-61FB3F944A9D}"/>
              </a:ext>
            </a:extLst>
          </p:cNvPr>
          <p:cNvSpPr/>
          <p:nvPr/>
        </p:nvSpPr>
        <p:spPr>
          <a:xfrm rot="16717029">
            <a:off x="6743117" y="847238"/>
            <a:ext cx="1143420" cy="57799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24C5044-6CB7-459B-9E49-3EFBC68F1D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3481" y="1253034"/>
            <a:ext cx="5704855" cy="6069700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xmlns="" id="{CCA1E0E7-554C-45C2-8E51-FB09D13FF2B9}"/>
              </a:ext>
            </a:extLst>
          </p:cNvPr>
          <p:cNvSpPr/>
          <p:nvPr/>
        </p:nvSpPr>
        <p:spPr>
          <a:xfrm>
            <a:off x="5956141" y="4257011"/>
            <a:ext cx="4466415" cy="868876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C3098A05-CCFB-4170-ACBB-98A81D1FEB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95" y="0"/>
            <a:ext cx="12158805" cy="7701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905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7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94A7DAA-A71F-4B94-855E-E9451B7CE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Messaging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28FA87E-30E3-4359-A4A1-93DD7A19DD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7FF6884-8192-4693-A9D0-CEC6C26A83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311180"/>
            <a:ext cx="12356967" cy="36975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369185E-587E-4B3F-9348-3D7BEE0589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0912" y="4025521"/>
            <a:ext cx="8962708" cy="2525404"/>
          </a:xfrm>
          <a:prstGeom prst="rect">
            <a:avLst/>
          </a:prstGeom>
        </p:spPr>
      </p:pic>
      <p:sp>
        <p:nvSpPr>
          <p:cNvPr id="6" name="Arrow: Down 5">
            <a:extLst>
              <a:ext uri="{FF2B5EF4-FFF2-40B4-BE49-F238E27FC236}">
                <a16:creationId xmlns:a16="http://schemas.microsoft.com/office/drawing/2014/main" xmlns="" id="{157AFB38-05EE-42F9-A588-F985E7DD776E}"/>
              </a:ext>
            </a:extLst>
          </p:cNvPr>
          <p:cNvSpPr/>
          <p:nvPr/>
        </p:nvSpPr>
        <p:spPr>
          <a:xfrm rot="18647998">
            <a:off x="3087195" y="1123359"/>
            <a:ext cx="1705970" cy="39505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724877A-19A9-4F7D-8D44-7096CCDF2638}"/>
              </a:ext>
            </a:extLst>
          </p:cNvPr>
          <p:cNvSpPr/>
          <p:nvPr/>
        </p:nvSpPr>
        <p:spPr>
          <a:xfrm>
            <a:off x="177421" y="2033516"/>
            <a:ext cx="1842448" cy="1105469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2A9890E8-FD51-4ECB-A804-65DF3C778A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1441" y="-22177"/>
            <a:ext cx="8962708" cy="7258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421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5FBD93-FE71-4BCB-92D0-4EADD7809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5863A59-90E6-4ADD-9397-F1446F2C5C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3851" y="1781175"/>
            <a:ext cx="12354204" cy="2285858"/>
          </a:xfrm>
          <a:prstGeom prst="rect">
            <a:avLst/>
          </a:prstGeom>
        </p:spPr>
      </p:pic>
      <p:sp>
        <p:nvSpPr>
          <p:cNvPr id="5" name="Arrow: Down 4">
            <a:extLst>
              <a:ext uri="{FF2B5EF4-FFF2-40B4-BE49-F238E27FC236}">
                <a16:creationId xmlns:a16="http://schemas.microsoft.com/office/drawing/2014/main" xmlns="" id="{D55A716C-0304-4D9A-95EA-15DE068D571D}"/>
              </a:ext>
            </a:extLst>
          </p:cNvPr>
          <p:cNvSpPr/>
          <p:nvPr/>
        </p:nvSpPr>
        <p:spPr>
          <a:xfrm rot="10800000">
            <a:off x="6073251" y="3886058"/>
            <a:ext cx="1733266" cy="25527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71AA792-6136-4E93-890A-E5C177254A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049" y="0"/>
            <a:ext cx="11501326" cy="6858000"/>
          </a:xfrm>
          <a:prstGeom prst="rect">
            <a:avLst/>
          </a:prstGeom>
        </p:spPr>
      </p:pic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xmlns="" id="{6292F978-B9BA-4393-AB4B-9ABCDF2304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959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C6E2A9E-B271-422B-A305-46E2F8E40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13810178-4E05-4808-AF20-52A068CCA6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3429000"/>
            <a:ext cx="12119544" cy="2480481"/>
          </a:xfrm>
        </p:spPr>
      </p:pic>
      <p:pic>
        <p:nvPicPr>
          <p:cNvPr id="4" name="Content Placeholder 9">
            <a:extLst>
              <a:ext uri="{FF2B5EF4-FFF2-40B4-BE49-F238E27FC236}">
                <a16:creationId xmlns:a16="http://schemas.microsoft.com/office/drawing/2014/main" xmlns="" id="{1193A2AE-A2BA-44BD-85B1-F03B3E3834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824"/>
            <a:ext cx="11907890" cy="342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70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66580B-D5F4-4F0C-BDA1-7B24DFEB3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FDDEF0B0-3242-41C2-9D06-D7D6F42E3E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565" y="580029"/>
            <a:ext cx="12237270" cy="5373806"/>
          </a:xfrm>
        </p:spPr>
      </p:pic>
    </p:spTree>
    <p:extLst>
      <p:ext uri="{BB962C8B-B14F-4D97-AF65-F5344CB8AC3E}">
        <p14:creationId xmlns:p14="http://schemas.microsoft.com/office/powerpoint/2010/main" val="1412223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4A778F9-CDA3-47B5-BAEC-B176699E4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9CA8330-1B5C-484A-A1C5-ED792E02EC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24B38B6-F6A8-400F-B626-001E5E2735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209" y="1428750"/>
            <a:ext cx="10891695" cy="5326012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xmlns="" id="{62899592-ECC7-4777-94F7-AC0E2EDE1927}"/>
              </a:ext>
            </a:extLst>
          </p:cNvPr>
          <p:cNvSpPr/>
          <p:nvPr/>
        </p:nvSpPr>
        <p:spPr>
          <a:xfrm>
            <a:off x="1371600" y="2483893"/>
            <a:ext cx="4387755" cy="1433014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4747885-8A72-4A9D-BB21-D05A85BAEC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545" y="0"/>
            <a:ext cx="11367021" cy="8564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750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4A778F9-CDA3-47B5-BAEC-B176699E4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9CA8330-1B5C-484A-A1C5-ED792E02EC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24B38B6-F6A8-400F-B626-001E5E2735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209" y="1428750"/>
            <a:ext cx="10891695" cy="5326012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xmlns="" id="{586B6029-63FB-42AC-B1B3-C8EEA3BAF819}"/>
              </a:ext>
            </a:extLst>
          </p:cNvPr>
          <p:cNvSpPr/>
          <p:nvPr/>
        </p:nvSpPr>
        <p:spPr>
          <a:xfrm>
            <a:off x="5745707" y="2593075"/>
            <a:ext cx="2756848" cy="1282889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BF1C4E4-60BF-4AA4-969F-2D1B034E9B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198" y="0"/>
            <a:ext cx="12210198" cy="10032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614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4A778F9-CDA3-47B5-BAEC-B176699E4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9CA8330-1B5C-484A-A1C5-ED792E02EC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24B38B6-F6A8-400F-B626-001E5E2735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209" y="1428750"/>
            <a:ext cx="10891695" cy="5326012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xmlns="" id="{3FCC0757-B322-4905-B49B-54ADEEA0878D}"/>
              </a:ext>
            </a:extLst>
          </p:cNvPr>
          <p:cNvSpPr/>
          <p:nvPr/>
        </p:nvSpPr>
        <p:spPr>
          <a:xfrm>
            <a:off x="8441922" y="2538484"/>
            <a:ext cx="2934269" cy="1323832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7AFE1EE-258B-47E7-802B-B8A4575453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3648"/>
            <a:ext cx="12326180" cy="6428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234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9051695-A412-4A93-9380-1E84FA51A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648BC19-0FDA-4696-A226-C028DA2D3E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3F8C041-97E0-4359-8579-64F4D71AD9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209" y="1428750"/>
            <a:ext cx="10891695" cy="53260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D436C6C-FE82-4F88-8511-38A70C0991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119" y="1285875"/>
            <a:ext cx="11571087" cy="458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053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C705F7B-0F32-4F6D-83CA-52A27D4F3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</a:t>
            </a:r>
          </a:p>
        </p:txBody>
      </p:sp>
      <p:pic>
        <p:nvPicPr>
          <p:cNvPr id="4" name="Online Media 3" title="FastDirect Communications Overview">
            <a:hlinkClick r:id="" action="ppaction://media"/>
            <a:extLst>
              <a:ext uri="{FF2B5EF4-FFF2-40B4-BE49-F238E27FC236}">
                <a16:creationId xmlns:a16="http://schemas.microsoft.com/office/drawing/2014/main" xmlns="" id="{A8BC91A9-4873-4276-8B82-23EEC13E593A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879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8EF1990-637B-46D8-8CC8-E97BFAA9E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11737" y="5947012"/>
            <a:ext cx="3439236" cy="910988"/>
          </a:xfrm>
        </p:spPr>
        <p:txBody>
          <a:bodyPr/>
          <a:lstStyle/>
          <a:p>
            <a:r>
              <a:rPr lang="en-US" dirty="0"/>
              <a:t>Talk to Judy…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20BA9846-C0FA-4EC2-BB16-504545B3B160}"/>
              </a:ext>
            </a:extLst>
          </p:cNvPr>
          <p:cNvSpPr/>
          <p:nvPr/>
        </p:nvSpPr>
        <p:spPr>
          <a:xfrm>
            <a:off x="756291" y="1428750"/>
            <a:ext cx="11607473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3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2128543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994625B-273D-4FFC-A486-741C57836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Login Page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0ACC057-1DF8-49A2-9B26-902FD797DD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7373639-C95E-42DE-86F5-F3ECDB2DB5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9082"/>
            <a:ext cx="12192000" cy="635983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11BDE64-40C5-49C8-A26A-A51129CECD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977" y="1315498"/>
            <a:ext cx="11904617" cy="2585839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xmlns="" id="{6769D2C7-3426-4928-8409-70E3BC21F75E}"/>
              </a:ext>
            </a:extLst>
          </p:cNvPr>
          <p:cNvSpPr/>
          <p:nvPr/>
        </p:nvSpPr>
        <p:spPr>
          <a:xfrm>
            <a:off x="5075583" y="5981700"/>
            <a:ext cx="3644348" cy="876300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792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3800589-C569-4CE5-8983-F45612825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9725145-9B4F-4C67-BC37-D0F32B13DC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60956A6-DFAF-4304-A779-CEBBDB9BBB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4742" y="11596"/>
            <a:ext cx="12761483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D713591-B460-48F5-AFF0-C9BAE3E7EB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84742" y="1905000"/>
            <a:ext cx="18962672" cy="11695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22603EC-8B4C-4BD3-A2D5-6DA23AB95D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90612"/>
            <a:ext cx="12510472" cy="30310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78CD705-6D5B-4E00-B443-484B288B87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84742" y="1428750"/>
            <a:ext cx="12699120" cy="280717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D1D6C77-2646-4396-8084-789959FD65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66131" y="866460"/>
            <a:ext cx="8237928" cy="429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858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34C60FD-70F0-4150-91FE-69B50C8BE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 Icon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884CB74-04C9-4397-A4EA-C4A2C34AA2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59513CB-29A9-4734-9B77-EE43CDE0CD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1022" y="1552682"/>
            <a:ext cx="3789955" cy="43147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C2AA6CA-A44F-40CE-9407-9B642D674C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1405"/>
            <a:ext cx="12192000" cy="6395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11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21DDECB-E8C6-482A-85F2-9BC4A42B9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Finance Icon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7503980-3B0D-4B16-B9AE-F7E1B83BC9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611C616-53CB-4EDC-AB6D-C0AAC00DA9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0763" y="1694952"/>
            <a:ext cx="3639403" cy="40374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175402C-BB0D-4AC5-9509-2C730FD95E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69730"/>
            <a:ext cx="12192000" cy="571853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6B78410-3B10-450F-8DC9-FD28BBBF8D8E}"/>
              </a:ext>
            </a:extLst>
          </p:cNvPr>
          <p:cNvSpPr/>
          <p:nvPr/>
        </p:nvSpPr>
        <p:spPr>
          <a:xfrm>
            <a:off x="545910" y="887104"/>
            <a:ext cx="2183642" cy="309804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xmlns="" id="{206CE8A3-E705-48B1-91F0-1FF6F5F32ACA}"/>
              </a:ext>
            </a:extLst>
          </p:cNvPr>
          <p:cNvSpPr/>
          <p:nvPr/>
        </p:nvSpPr>
        <p:spPr>
          <a:xfrm rot="897904">
            <a:off x="2407991" y="1952808"/>
            <a:ext cx="232151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1B17953-6554-4AA6-B88D-4DA77AF539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797336" y="4182707"/>
            <a:ext cx="22773019" cy="226822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18AD0953-B540-4A44-9297-0522D4A483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6144" y="919940"/>
            <a:ext cx="11706109" cy="389772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4943F996-652E-4A5C-8D32-0FFF224466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82433" y="612253"/>
            <a:ext cx="9991627" cy="479225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E2399730-6C39-4245-943D-827B563EBA3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82433" y="569730"/>
            <a:ext cx="13338864" cy="389772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7B3929E7-ED22-480F-B17A-CE998A1734E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50277" y="31571"/>
            <a:ext cx="10054550" cy="6997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685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51BF82-BDF3-4142-BB6F-87B7A9A82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Finance </a:t>
            </a:r>
            <a:r>
              <a:rPr lang="en-US" dirty="0" err="1"/>
              <a:t>Cont</a:t>
            </a:r>
            <a:r>
              <a:rPr lang="en-US" dirty="0"/>
              <a:t>…</a:t>
            </a:r>
            <a:br>
              <a:rPr lang="en-US" dirty="0"/>
            </a:br>
            <a:r>
              <a:rPr lang="en-US" dirty="0"/>
              <a:t>(Lunch Account)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FE6B7FA-4371-4ACF-BA76-2DE1FDDC9C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8ECA28A-E640-48E3-9EA6-2A3B4C8DCD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3376" y="2056618"/>
            <a:ext cx="8847026" cy="358140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xmlns="" id="{3E7625AE-D905-4D79-A5BE-0FDAC93B888E}"/>
              </a:ext>
            </a:extLst>
          </p:cNvPr>
          <p:cNvSpPr/>
          <p:nvPr/>
        </p:nvSpPr>
        <p:spPr>
          <a:xfrm>
            <a:off x="4585648" y="3496173"/>
            <a:ext cx="1783307" cy="1657279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ADEA9A5-4646-48B2-9D38-F378473905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5292" y="0"/>
            <a:ext cx="9707325" cy="6731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965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37CCFD1-4E81-488A-BC05-AC6BE4B86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Finances </a:t>
            </a:r>
            <a:r>
              <a:rPr lang="en-US" dirty="0" err="1"/>
              <a:t>Cont</a:t>
            </a:r>
            <a:r>
              <a:rPr lang="en-US" dirty="0"/>
              <a:t>…</a:t>
            </a:r>
            <a:br>
              <a:rPr lang="en-US" dirty="0"/>
            </a:br>
            <a:r>
              <a:rPr lang="en-US" dirty="0"/>
              <a:t>(Tuition Account)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6E92B0A7-5680-444B-9C9F-47CA86A4CA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93069" y="2431006"/>
            <a:ext cx="9755721" cy="2514601"/>
          </a:xfr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xmlns="" id="{3618859E-D18B-47B7-9011-91BF17869293}"/>
              </a:ext>
            </a:extLst>
          </p:cNvPr>
          <p:cNvSpPr/>
          <p:nvPr/>
        </p:nvSpPr>
        <p:spPr>
          <a:xfrm>
            <a:off x="4599296" y="2975211"/>
            <a:ext cx="3493827" cy="1874861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F015BA1-52EA-46F7-ABF4-2FF22A55D1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736968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D2BE9A52-A347-48FE-8D83-44D644A70C6D}"/>
              </a:ext>
            </a:extLst>
          </p:cNvPr>
          <p:cNvSpPr/>
          <p:nvPr/>
        </p:nvSpPr>
        <p:spPr>
          <a:xfrm>
            <a:off x="259307" y="1951630"/>
            <a:ext cx="3466532" cy="66874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59F97DF-1FB2-4D54-90FD-F15CE9D5A8C9}"/>
              </a:ext>
            </a:extLst>
          </p:cNvPr>
          <p:cNvSpPr/>
          <p:nvPr/>
        </p:nvSpPr>
        <p:spPr>
          <a:xfrm>
            <a:off x="5363570" y="5363570"/>
            <a:ext cx="2634018" cy="25930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9EA91069-EB09-4C9E-883C-2806E6CB3ECE}"/>
              </a:ext>
            </a:extLst>
          </p:cNvPr>
          <p:cNvSpPr/>
          <p:nvPr/>
        </p:nvSpPr>
        <p:spPr>
          <a:xfrm>
            <a:off x="5991367" y="6264322"/>
            <a:ext cx="600502" cy="25930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523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481D155-C2A0-4AE5-AF7F-301BF3223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Planner Icon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BA304E3-B6A5-4AC1-A670-9D5C961BF5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1D7B29A-BC3E-4E01-A154-6BE9AB0917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5853" y="1559052"/>
            <a:ext cx="3940294" cy="44107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EA1C7FE-0529-441C-BFC6-ECEDC8FB8B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-1"/>
            <a:ext cx="9601200" cy="779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597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TM10001105[[fn=Crop]]</Template>
  <TotalTime>206</TotalTime>
  <Words>65</Words>
  <Application>Microsoft Office PowerPoint</Application>
  <PresentationFormat>Custom</PresentationFormat>
  <Paragraphs>24</Paragraphs>
  <Slides>20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Crop</vt:lpstr>
      <vt:lpstr>Fast Direct intro.</vt:lpstr>
      <vt:lpstr>Video</vt:lpstr>
      <vt:lpstr>Login Page</vt:lpstr>
      <vt:lpstr>PowerPoint Presentation</vt:lpstr>
      <vt:lpstr>Home Icon</vt:lpstr>
      <vt:lpstr>Finance Icon</vt:lpstr>
      <vt:lpstr>Finance Cont… (Lunch Account)</vt:lpstr>
      <vt:lpstr>Finances Cont… (Tuition Account)</vt:lpstr>
      <vt:lpstr>Planner Icon</vt:lpstr>
      <vt:lpstr>Cafeteria Icon</vt:lpstr>
      <vt:lpstr>Breakfast/Lunch Menu</vt:lpstr>
      <vt:lpstr>Messaging System</vt:lpstr>
      <vt:lpstr>Grades</vt:lpstr>
      <vt:lpstr>PowerPoint Presentation</vt:lpstr>
      <vt:lpstr>PowerPoint Presentation</vt:lpstr>
      <vt:lpstr>Directory</vt:lpstr>
      <vt:lpstr>Directory</vt:lpstr>
      <vt:lpstr>Directory</vt:lpstr>
      <vt:lpstr>Directory</vt:lpstr>
      <vt:lpstr>Talk to Judy…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Fast Direct intro.</dc:title>
  <dc:creator>Mike Allard</dc:creator>
  <cp:lastModifiedBy>Judy Trunkel</cp:lastModifiedBy>
  <cp:revision>11</cp:revision>
  <dcterms:created xsi:type="dcterms:W3CDTF">2019-09-11T17:07:09Z</dcterms:created>
  <dcterms:modified xsi:type="dcterms:W3CDTF">2019-09-12T10:19:44Z</dcterms:modified>
</cp:coreProperties>
</file>